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Lato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Oswald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bcfa2ab72_4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bcfa2ab72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bcfa2ab72_4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bcfa2ab72_4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bcfa2ab72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bcfa2ab7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bcfa2ab72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bcfa2ab7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bcfa2ab72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bcfa2ab72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bcfa2ab72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bcfa2ab72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bcfa2ab72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bcfa2ab72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restaurant-mammamia.com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476025" y="622700"/>
            <a:ext cx="10384800" cy="1542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Maquettage d'un site web pour une chaîne de restaurants</a:t>
            </a:r>
            <a:endParaRPr b="0"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237867" y="35432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Adobe XD, Figma, JustInMind</a:t>
            </a:r>
            <a:endParaRPr b="1" sz="2400"/>
          </a:p>
        </p:txBody>
      </p:sp>
      <p:sp>
        <p:nvSpPr>
          <p:cNvPr id="74" name="Google Shape;74;p13"/>
          <p:cNvSpPr txBox="1"/>
          <p:nvPr/>
        </p:nvSpPr>
        <p:spPr>
          <a:xfrm>
            <a:off x="0" y="1784950"/>
            <a:ext cx="9898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I- </a:t>
            </a:r>
            <a:r>
              <a:rPr b="1" lang="en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les outils de wireframe et prototype</a:t>
            </a:r>
            <a:endParaRPr b="1"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                       II-</a:t>
            </a:r>
            <a:r>
              <a:rPr b="1" lang="en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wireframe et prototype de siteWeb MAMMA MIA</a:t>
            </a:r>
            <a:endParaRPr b="1"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 ^_^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ctrTitle"/>
          </p:nvPr>
        </p:nvSpPr>
        <p:spPr>
          <a:xfrm>
            <a:off x="-620400" y="574325"/>
            <a:ext cx="103848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outils de wireframe et prototype</a:t>
            </a:r>
            <a:endParaRPr/>
          </a:p>
        </p:txBody>
      </p:sp>
      <p:sp>
        <p:nvSpPr>
          <p:cNvPr id="80" name="Google Shape;80;p14"/>
          <p:cNvSpPr txBox="1"/>
          <p:nvPr>
            <p:ph idx="1" type="subTitle"/>
          </p:nvPr>
        </p:nvSpPr>
        <p:spPr>
          <a:xfrm>
            <a:off x="2237867" y="35432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Adobe XD, Figma, JustInMind</a:t>
            </a:r>
            <a:endParaRPr b="1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Figma</a:t>
            </a:r>
            <a:endParaRPr sz="2400"/>
          </a:p>
        </p:txBody>
      </p:sp>
      <p:sp>
        <p:nvSpPr>
          <p:cNvPr id="86" name="Google Shape;86;p15"/>
          <p:cNvSpPr txBox="1"/>
          <p:nvPr>
            <p:ph idx="4294967295" type="title"/>
          </p:nvPr>
        </p:nvSpPr>
        <p:spPr>
          <a:xfrm>
            <a:off x="535775" y="1745700"/>
            <a:ext cx="5197200" cy="19860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Figma, un outil collaboratif</a:t>
            </a:r>
            <a:r>
              <a:rPr lang="en" sz="23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pour le design d’interface d’un site web , wireframe et le prototype</a:t>
            </a:r>
            <a:endParaRPr sz="23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300" y="2507250"/>
            <a:ext cx="2499700" cy="249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idx="4294967295" type="title"/>
          </p:nvPr>
        </p:nvSpPr>
        <p:spPr>
          <a:xfrm>
            <a:off x="1973400" y="147825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Figma Pricing</a:t>
            </a:r>
            <a:endParaRPr sz="2400"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550" y="1068225"/>
            <a:ext cx="8380893" cy="392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idx="4294967295" type="title"/>
          </p:nvPr>
        </p:nvSpPr>
        <p:spPr>
          <a:xfrm>
            <a:off x="43902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Adobe XD</a:t>
            </a:r>
            <a:endParaRPr sz="2400"/>
          </a:p>
        </p:txBody>
      </p:sp>
      <p:sp>
        <p:nvSpPr>
          <p:cNvPr id="99" name="Google Shape;99;p17"/>
          <p:cNvSpPr txBox="1"/>
          <p:nvPr>
            <p:ph idx="4294967295" type="title"/>
          </p:nvPr>
        </p:nvSpPr>
        <p:spPr>
          <a:xfrm>
            <a:off x="535775" y="1745700"/>
            <a:ext cx="5197200" cy="19860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70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L'outil de prototypage rapide et gratuit pour l'UI/UX design.</a:t>
            </a:r>
            <a:endParaRPr sz="27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300" y="2719138"/>
            <a:ext cx="2499700" cy="24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4175" y="2807825"/>
            <a:ext cx="2323625" cy="2267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idx="4294967295" type="title"/>
          </p:nvPr>
        </p:nvSpPr>
        <p:spPr>
          <a:xfrm>
            <a:off x="43902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JustInMind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107" name="Google Shape;107;p18"/>
          <p:cNvSpPr txBox="1"/>
          <p:nvPr>
            <p:ph idx="4294967295" type="title"/>
          </p:nvPr>
        </p:nvSpPr>
        <p:spPr>
          <a:xfrm>
            <a:off x="535775" y="1745700"/>
            <a:ext cx="5197200" cy="19860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700">
                <a:solidFill>
                  <a:srgbClr val="444444"/>
                </a:solidFill>
                <a:highlight>
                  <a:srgbClr val="FFFFFF"/>
                </a:highlight>
                <a:latin typeface="Oswald"/>
                <a:ea typeface="Oswald"/>
                <a:cs typeface="Oswald"/>
                <a:sym typeface="Oswald"/>
              </a:rPr>
              <a:t>un logiciel pour concevoir vos interfaces webs</a:t>
            </a:r>
            <a:endParaRPr sz="2700">
              <a:solidFill>
                <a:srgbClr val="444444"/>
              </a:solidFill>
              <a:highlight>
                <a:srgbClr val="FFFFFF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130000"/>
              </a:lnSpc>
              <a:spcBef>
                <a:spcPts val="2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27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300" y="2719138"/>
            <a:ext cx="2499700" cy="24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4175" y="2807825"/>
            <a:ext cx="2323625" cy="2267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86975" y="2729100"/>
            <a:ext cx="2414338" cy="2414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ctrTitle"/>
          </p:nvPr>
        </p:nvSpPr>
        <p:spPr>
          <a:xfrm>
            <a:off x="-620400" y="574325"/>
            <a:ext cx="103848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 et prototype de site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MAMMA MIA</a:t>
            </a:r>
            <a:endParaRPr/>
          </a:p>
        </p:txBody>
      </p:sp>
      <p:sp>
        <p:nvSpPr>
          <p:cNvPr id="116" name="Google Shape;116;p19"/>
          <p:cNvSpPr txBox="1"/>
          <p:nvPr>
            <p:ph idx="1" type="subTitle"/>
          </p:nvPr>
        </p:nvSpPr>
        <p:spPr>
          <a:xfrm>
            <a:off x="2237867" y="35432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Home Page, Menu Page, Contact page</a:t>
            </a:r>
            <a:endParaRPr b="1" sz="2400"/>
          </a:p>
        </p:txBody>
      </p:sp>
      <p:sp>
        <p:nvSpPr>
          <p:cNvPr id="117" name="Google Shape;117;p19"/>
          <p:cNvSpPr txBox="1"/>
          <p:nvPr>
            <p:ph idx="1" type="subTitle"/>
          </p:nvPr>
        </p:nvSpPr>
        <p:spPr>
          <a:xfrm>
            <a:off x="2526542" y="397800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Lien de Site Web :</a:t>
            </a:r>
            <a:r>
              <a:rPr lang="en">
                <a:solidFill>
                  <a:srgbClr val="00FFFF"/>
                </a:solidFill>
              </a:rPr>
              <a:t> </a:t>
            </a:r>
            <a:r>
              <a:rPr lang="en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https://www.restaurant-mammamia.com/</a:t>
            </a:r>
            <a:endParaRPr b="1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idx="4294967295" type="ctrTitle"/>
          </p:nvPr>
        </p:nvSpPr>
        <p:spPr>
          <a:xfrm>
            <a:off x="-2549100" y="-148850"/>
            <a:ext cx="14201100" cy="13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u="sng">
                <a:solidFill>
                  <a:schemeClr val="lt1"/>
                </a:solidFill>
              </a:rPr>
              <a:t>wireframe</a:t>
            </a:r>
            <a:endParaRPr u="sng">
              <a:solidFill>
                <a:srgbClr val="FFFFFF"/>
              </a:solidFill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50" y="1257550"/>
            <a:ext cx="1879199" cy="3788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>
            <p:ph idx="4294967295" type="ctrTitle"/>
          </p:nvPr>
        </p:nvSpPr>
        <p:spPr>
          <a:xfrm>
            <a:off x="-152400" y="714250"/>
            <a:ext cx="2354100" cy="5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6B26B"/>
                </a:solidFill>
              </a:rPr>
              <a:t>Home Page</a:t>
            </a:r>
            <a:endParaRPr sz="2400">
              <a:solidFill>
                <a:srgbClr val="F6B26B"/>
              </a:solidFill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4338" y="1257550"/>
            <a:ext cx="2374213" cy="36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>
            <p:ph idx="4294967295" type="ctrTitle"/>
          </p:nvPr>
        </p:nvSpPr>
        <p:spPr>
          <a:xfrm>
            <a:off x="3318738" y="714250"/>
            <a:ext cx="2354100" cy="5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6B26B"/>
                </a:solidFill>
              </a:rPr>
              <a:t>Menu</a:t>
            </a:r>
            <a:r>
              <a:rPr lang="en" sz="2400">
                <a:solidFill>
                  <a:srgbClr val="F6B26B"/>
                </a:solidFill>
              </a:rPr>
              <a:t> Page</a:t>
            </a:r>
            <a:endParaRPr sz="2400">
              <a:solidFill>
                <a:srgbClr val="F6B26B"/>
              </a:solidFill>
            </a:endParaRPr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9150" y="1246750"/>
            <a:ext cx="2463699" cy="342010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>
            <p:ph idx="4294967295" type="ctrTitle"/>
          </p:nvPr>
        </p:nvSpPr>
        <p:spPr>
          <a:xfrm>
            <a:off x="6439150" y="714250"/>
            <a:ext cx="2354100" cy="5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6B26B"/>
                </a:solidFill>
              </a:rPr>
              <a:t>Menu Page</a:t>
            </a:r>
            <a:endParaRPr sz="2400">
              <a:solidFill>
                <a:srgbClr val="F6B26B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 txBox="1"/>
          <p:nvPr>
            <p:ph idx="4294967295" type="ctrTitle"/>
          </p:nvPr>
        </p:nvSpPr>
        <p:spPr>
          <a:xfrm>
            <a:off x="-2652625" y="-72650"/>
            <a:ext cx="142011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FFFFF"/>
                </a:solidFill>
              </a:rPr>
              <a:t>prototype</a:t>
            </a:r>
            <a:endParaRPr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